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6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2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2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6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78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ПРОЙТИ АНКЕТИРОВАНИЕ В РАМКАХ НОКУООД ОО?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(пошаговая инструкция)</a:t>
            </a:r>
          </a:p>
        </p:txBody>
      </p:sp>
    </p:spTree>
    <p:extLst>
      <p:ext uri="{BB962C8B-B14F-4D97-AF65-F5344CB8AC3E}">
        <p14:creationId xmlns:p14="http://schemas.microsoft.com/office/powerpoint/2010/main" val="20728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29" y="4193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 </a:t>
            </a:r>
            <a:r>
              <a:rPr lang="ru-RU" b="1" dirty="0">
                <a:solidFill>
                  <a:srgbClr val="002060"/>
                </a:solidFill>
              </a:rPr>
              <a:t>способ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Необходимо в любом браузере в адресной или поисковой строке ввести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noko39.ru </a:t>
            </a:r>
            <a:r>
              <a:rPr lang="en-US" dirty="0"/>
              <a:t> </a:t>
            </a:r>
            <a:r>
              <a:rPr lang="ru-RU" dirty="0"/>
              <a:t>и перейти к регистрации и анкетированию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936" y="2259874"/>
            <a:ext cx="10223864" cy="47108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2612572" y="4615289"/>
            <a:ext cx="1254034" cy="5747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17310">
            <a:off x="1309228" y="4048250"/>
            <a:ext cx="1351882" cy="364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9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 способ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82" y="1035424"/>
            <a:ext cx="10919236" cy="1815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 шаг </a:t>
            </a:r>
          </a:p>
          <a:p>
            <a:pPr marL="0" indent="0">
              <a:buNone/>
            </a:pPr>
            <a:r>
              <a:rPr lang="ru-RU" dirty="0"/>
              <a:t>Выйти на официальный сайт организации оператора НОКУО ОД ОО</a:t>
            </a:r>
          </a:p>
          <a:p>
            <a:pPr marL="0" indent="0">
              <a:buNone/>
            </a:pPr>
            <a:r>
              <a:rPr lang="ru-RU" dirty="0"/>
              <a:t>Государственного бюджетного учреждения Калининградской области «Региональный центр образования»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http://www.center-laa.ru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8566" y="2850777"/>
            <a:ext cx="4692910" cy="229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2 шаг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Выбрать с правой стороны  главной страницы сайта баннер (иконку)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1649" y="4208930"/>
            <a:ext cx="2272553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Оценить образовательную организацию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6950" y="5123330"/>
            <a:ext cx="4692910" cy="155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3 шаг </a:t>
            </a:r>
          </a:p>
          <a:p>
            <a:pPr marL="0" indent="0">
              <a:buNone/>
            </a:pPr>
            <a:r>
              <a:rPr lang="ru-RU" dirty="0"/>
              <a:t>Перейти к регистрации и анкетированию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375216-1F17-4E57-A75B-04477153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0" y="2850777"/>
            <a:ext cx="5742312" cy="35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6" y="168329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 способ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26" y="914400"/>
            <a:ext cx="5093487" cy="298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1 шаг </a:t>
            </a:r>
          </a:p>
          <a:p>
            <a:pPr marL="0" indent="0">
              <a:buNone/>
            </a:pPr>
            <a:r>
              <a:rPr lang="ru-RU" sz="2400" dirty="0"/>
              <a:t>Выйти на официальный сайт организации оператора НОКУО ОД ОО  Государственного бюджетного учреждения Калининградской области «Региональный центр образования»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http://www.center-laa.ru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888" y="274854"/>
            <a:ext cx="6366112" cy="36565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75571" y="3921340"/>
            <a:ext cx="4692910" cy="156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2 шаг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С главной страницы сайта перейти в раздел «Деятельность»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9959" y="5413496"/>
            <a:ext cx="4692910" cy="155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6814310" y="1286895"/>
            <a:ext cx="733890" cy="3899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4732677">
            <a:off x="6193860" y="1175561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939" y="2404409"/>
            <a:ext cx="7109790" cy="42538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5551714" y="5011899"/>
            <a:ext cx="1262596" cy="4280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4732677">
            <a:off x="4903806" y="5115280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89300" y="5103868"/>
            <a:ext cx="4692910" cy="1731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3 шаг </a:t>
            </a:r>
          </a:p>
          <a:p>
            <a:pPr marL="0" indent="0">
              <a:buNone/>
            </a:pPr>
            <a:r>
              <a:rPr lang="ru-RU" dirty="0"/>
              <a:t>С левой стороны выбрать подраздел «Независимая оценка качества образования»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8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702"/>
            <a:ext cx="10515600" cy="59305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 шаг</a:t>
            </a:r>
          </a:p>
          <a:p>
            <a:pPr marL="0" indent="0">
              <a:buNone/>
            </a:pPr>
            <a:r>
              <a:rPr lang="ru-RU" dirty="0"/>
              <a:t>Ознакомиться с информацией, представленной на раскрывшейся странице 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Независимая оценка качества условий осуществления образовательной деятельности образовательных организаций в 2018 году» </a:t>
            </a:r>
            <a:r>
              <a:rPr lang="ru-RU" dirty="0"/>
              <a:t>и перейти для дальнейшего анкетирования по указанной в тексте ссылке.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3247050"/>
            <a:ext cx="7463120" cy="37857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4598895" y="4731806"/>
            <a:ext cx="4881282" cy="8162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732677">
            <a:off x="4252294" y="5147528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9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При возникновении проблем </a:t>
            </a:r>
          </a:p>
          <a:p>
            <a:pPr marL="0" indent="0" algn="ctr">
              <a:buNone/>
            </a:pPr>
            <a:r>
              <a:rPr lang="ru-RU" sz="3600" dirty="0"/>
              <a:t>при регистрации и учета результатов анкетирования </a:t>
            </a:r>
          </a:p>
          <a:p>
            <a:pPr marL="0" indent="0" algn="ctr">
              <a:buNone/>
            </a:pPr>
            <a:r>
              <a:rPr lang="ru-RU" sz="3600" dirty="0"/>
              <a:t>обращаться к ответственному лицу от ГБУ КО «РЦО»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Пащенко Ольге Михайловне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 по телефону  8(4012)660513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Спасибо за сотрудничество!</a:t>
            </a:r>
          </a:p>
        </p:txBody>
      </p:sp>
    </p:spTree>
    <p:extLst>
      <p:ext uri="{BB962C8B-B14F-4D97-AF65-F5344CB8AC3E}">
        <p14:creationId xmlns:p14="http://schemas.microsoft.com/office/powerpoint/2010/main" val="1100723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207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КАК ПРОЙТИ АНКЕТИРОВАНИЕ В РАМКАХ НОКУООД ОО?</vt:lpstr>
      <vt:lpstr>1 способ</vt:lpstr>
      <vt:lpstr>2 способ</vt:lpstr>
      <vt:lpstr>3 способ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АНКЕТИРОВАНИЕ В РАМКАХ НОКУО ОД ОО?</dc:title>
  <dc:creator>директор</dc:creator>
  <cp:lastModifiedBy>Артём Товер</cp:lastModifiedBy>
  <cp:revision>16</cp:revision>
  <dcterms:created xsi:type="dcterms:W3CDTF">2018-09-07T06:57:07Z</dcterms:created>
  <dcterms:modified xsi:type="dcterms:W3CDTF">2018-09-07T16:31:24Z</dcterms:modified>
</cp:coreProperties>
</file>